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0" r:id="rId2"/>
    <p:sldId id="261" r:id="rId3"/>
    <p:sldId id="262" r:id="rId4"/>
    <p:sldId id="259" r:id="rId5"/>
    <p:sldId id="258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25"/>
    <p:restoredTop sz="86395"/>
  </p:normalViewPr>
  <p:slideViewPr>
    <p:cSldViewPr snapToGrid="0" snapToObjects="1">
      <p:cViewPr varScale="1">
        <p:scale>
          <a:sx n="128" d="100"/>
          <a:sy n="128" d="100"/>
        </p:scale>
        <p:origin x="82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81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n Jewell" userId="b7e4705127bdb922" providerId="LiveId" clId="{76156F0C-16CC-2F48-87BB-F7BA99691F58}"/>
    <pc:docChg chg="delSld">
      <pc:chgData name="Karen Jewell" userId="b7e4705127bdb922" providerId="LiveId" clId="{76156F0C-16CC-2F48-87BB-F7BA99691F58}" dt="2020-06-15T22:01:36.710" v="0" actId="2696"/>
      <pc:docMkLst>
        <pc:docMk/>
      </pc:docMkLst>
      <pc:sldChg chg="del">
        <pc:chgData name="Karen Jewell" userId="b7e4705127bdb922" providerId="LiveId" clId="{76156F0C-16CC-2F48-87BB-F7BA99691F58}" dt="2020-06-15T22:01:36.710" v="0" actId="2696"/>
        <pc:sldMkLst>
          <pc:docMk/>
          <pc:sldMk cId="2361799270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F66562-C9CE-0E4B-BB32-6B6748ECBF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4B61CD-5B8B-FD40-96C9-9D08A810041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54CF7-94C1-5640-A841-BC146852A242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947E4B92-1F71-9F46-8E6B-DA4AA6BBDF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CF9E570-53BF-2F40-A5C7-9762B460C2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9F962-8C89-E544-82CA-C3D1A1F6436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B3C46-13F0-4742-BECB-6AA73D04FB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92613-4E6B-7143-8C85-E64FC8BDBBA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14D206-BBF7-564C-B07E-6078585211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18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14D206-BBF7-564C-B07E-6078585211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34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006A1-4749-4649-A04D-3FB07C523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685FA-AA8B-8349-8C1F-367FB7D40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69031-AD51-9243-A262-B817C7175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85145-6258-2444-919D-89D12D7A4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C0D6A-C498-1A4C-BC47-9F96E05D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390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43177-C06C-B94A-AA8D-853BE78E0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46B2E-D3BF-DD41-BC3F-7E31539A4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51601-5556-2E45-A4BC-13B8AB12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A07FD-D672-EB43-884B-1747D80CA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D69D1-F188-0144-8228-034A3E5BF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6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89D52A-5E69-6245-BB3D-BE09B1A42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C048E-26E7-7947-ABAA-E4513CB76B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D9947-A712-8944-8F51-BD7B78786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F6CE0-000F-3845-B95F-2E56AFB20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A8A08-BAC6-114F-AC1A-F31C80AF2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9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62026-97FC-C94A-8E58-C70D9BA51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5FBAC-6551-994B-854B-24F23DBD1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61CE8-B6D7-A44D-8FFC-DEC193D79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7C901-0835-3C42-B86D-E719C4A6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932CB-BDF7-8C42-8847-CE8BA08BA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29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45CA2-8E37-884D-AA1C-9AFE7E03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72F45-B2FA-3240-AAA0-F0BAF4B43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D0C33-C71F-2840-BA75-8AD266BC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96C10-04AF-C144-BC02-53B43D50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9E1B8-73A6-BD4C-8E01-9704BAABF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3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31D2E-D33B-5940-B75D-2EC2B3D90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F568-F54F-164B-A633-9293C5A1E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519127-B281-214A-A5B4-FDD45A65A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C15C3-0D71-D248-9B97-A009358F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71015-A483-3445-995A-AAC4DA364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BE0D4-51C6-E14E-928F-2146C0B44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6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EA20E-C1C4-D54B-BEB8-83C6F92C9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F0A9F-926E-5C47-B1FF-0C4F84EBB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D595F-9547-414A-AB06-9E58F83CD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B193E1-9BBC-384D-A5ED-20618E6B8E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DF7BBB-1A09-5E46-A65D-B129EE3E4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5FC33-5F2D-8848-9BCA-AEA53499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A261FB-F7EE-EA49-A094-A40D4D56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63D6FF-F115-A044-8B31-A9991157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90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317E9-1460-7041-8A62-5C274FC37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13FB60-B97D-2A44-B43E-F38B4F2CE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6A7753-D214-B647-8025-3A038A474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3D1B1-1AF6-9349-B5FF-CE3C2895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08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072F1-1F1C-B642-B77C-8E0A48F48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030EF-1E3F-2F49-9A69-295408FB7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055F95-D9F4-2644-A5AD-7A309FFD5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12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21F2-1FBF-0043-BA31-DB30E748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F25DC-556D-394D-8CF1-51E36E010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5D810-CCB5-954B-9630-940E8D598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4148C-A026-E743-AF27-07A7BBC41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63F34-130C-D24E-A369-572AA5172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1763D-CC8C-2D4C-ACEB-EC166345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73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D6007-1401-AA4C-A772-79A484C0A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5FDD14-576A-0B47-9B62-D3AD3D4D99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E797F3-974C-8E42-ACE5-D0AF0EAAD1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BE8A1-E7D5-0F47-A975-9E6A79064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67C062-68CF-A74C-89D5-7183FE44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E3019-F37C-B54C-824C-2CC25AF7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78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29D190-691A-174E-8A20-B785E597B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B58D0-847C-9A45-A82B-440F7E4F9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7F2CE-3377-C845-8C99-EAC9170AD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26ED7-AA66-1440-A845-30FCE861C128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D2CF7-A954-F34E-A895-25E11C3A2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B8E1D-1FEE-6E45-8DBB-53946E82E2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C9364-6DD4-B442-8292-E449D33C1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43274866-9294-8C42-B8B4-DB6A63E9AC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 r="69967" b="37891"/>
          <a:stretch/>
        </p:blipFill>
        <p:spPr bwMode="auto">
          <a:xfrm>
            <a:off x="4196403" y="696689"/>
            <a:ext cx="3094446" cy="546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84D7E7D-20BB-2346-A44F-A0A8466E49EF}"/>
              </a:ext>
            </a:extLst>
          </p:cNvPr>
          <p:cNvSpPr/>
          <p:nvPr/>
        </p:nvSpPr>
        <p:spPr>
          <a:xfrm>
            <a:off x="4627094" y="1855241"/>
            <a:ext cx="2201852" cy="1934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Thank you for recycling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You’re amazing!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4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43274866-9294-8C42-B8B4-DB6A63E9AC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 r="69967" b="37891"/>
          <a:stretch/>
        </p:blipFill>
        <p:spPr bwMode="auto">
          <a:xfrm>
            <a:off x="4196403" y="696689"/>
            <a:ext cx="3094446" cy="546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50CFF6D-60E4-8B45-A645-131E06432715}"/>
              </a:ext>
            </a:extLst>
          </p:cNvPr>
          <p:cNvSpPr/>
          <p:nvPr/>
        </p:nvSpPr>
        <p:spPr>
          <a:xfrm>
            <a:off x="4658306" y="1855241"/>
            <a:ext cx="2201852" cy="1934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Thank you for recycling</a:t>
            </a:r>
          </a:p>
          <a:p>
            <a:pPr algn="ctr"/>
            <a:endParaRPr lang="en-US" sz="1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You’ve received a % discount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483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43274866-9294-8C42-B8B4-DB6A63E9AC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 r="69967" b="37891"/>
          <a:stretch/>
        </p:blipFill>
        <p:spPr bwMode="auto">
          <a:xfrm>
            <a:off x="4196403" y="696689"/>
            <a:ext cx="3094446" cy="546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CAC9778-C77E-3B4F-AC46-BFC875C92A77}"/>
              </a:ext>
            </a:extLst>
          </p:cNvPr>
          <p:cNvSpPr/>
          <p:nvPr/>
        </p:nvSpPr>
        <p:spPr>
          <a:xfrm>
            <a:off x="4658306" y="1855240"/>
            <a:ext cx="2201852" cy="19347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Thank you for recycling</a:t>
            </a:r>
          </a:p>
          <a:p>
            <a:pPr algn="ctr"/>
            <a:endParaRPr lang="en-US" sz="1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You’ve received </a:t>
            </a:r>
            <a:br>
              <a:rPr lang="en-US" sz="2000" dirty="0">
                <a:solidFill>
                  <a:schemeClr val="accent6"/>
                </a:solidFill>
              </a:rPr>
            </a:br>
            <a:r>
              <a:rPr lang="en-US" sz="2000" dirty="0">
                <a:solidFill>
                  <a:schemeClr val="accent6"/>
                </a:solidFill>
              </a:rPr>
              <a:t>£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39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BAA3DE7F-41BD-AF43-8796-068F830EF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60" y="848517"/>
            <a:ext cx="8575325" cy="516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9333E9C-0915-7A4D-BE59-C88C3A274046}"/>
              </a:ext>
            </a:extLst>
          </p:cNvPr>
          <p:cNvSpPr/>
          <p:nvPr/>
        </p:nvSpPr>
        <p:spPr>
          <a:xfrm>
            <a:off x="8379334" y="3429000"/>
            <a:ext cx="180000" cy="18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4E731B4-21B4-FD48-9424-97C995DD44E0}"/>
              </a:ext>
            </a:extLst>
          </p:cNvPr>
          <p:cNvSpPr/>
          <p:nvPr/>
        </p:nvSpPr>
        <p:spPr>
          <a:xfrm>
            <a:off x="7929334" y="2979000"/>
            <a:ext cx="1080000" cy="108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1C4AA72-AFAF-DA40-BCC8-1CFDB9A91772}"/>
              </a:ext>
            </a:extLst>
          </p:cNvPr>
          <p:cNvSpPr/>
          <p:nvPr/>
        </p:nvSpPr>
        <p:spPr>
          <a:xfrm>
            <a:off x="7569334" y="2619000"/>
            <a:ext cx="1800000" cy="180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F335384-9662-6B42-BC3F-6E98C7A5491B}"/>
              </a:ext>
            </a:extLst>
          </p:cNvPr>
          <p:cNvSpPr/>
          <p:nvPr/>
        </p:nvSpPr>
        <p:spPr>
          <a:xfrm>
            <a:off x="6669334" y="1719000"/>
            <a:ext cx="3600000" cy="360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57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B1FFCD3-D407-4548-8727-C4EE9E1161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5"/>
          <a:stretch/>
        </p:blipFill>
        <p:spPr bwMode="auto">
          <a:xfrm>
            <a:off x="609600" y="434826"/>
            <a:ext cx="10972800" cy="601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2045706-7402-C941-A3BB-551D249DA571}"/>
              </a:ext>
            </a:extLst>
          </p:cNvPr>
          <p:cNvSpPr/>
          <p:nvPr/>
        </p:nvSpPr>
        <p:spPr>
          <a:xfrm>
            <a:off x="5449870" y="3249000"/>
            <a:ext cx="180000" cy="180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37F5FC-F5E0-564D-8306-3EF246AE4D79}"/>
              </a:ext>
            </a:extLst>
          </p:cNvPr>
          <p:cNvSpPr/>
          <p:nvPr/>
        </p:nvSpPr>
        <p:spPr>
          <a:xfrm>
            <a:off x="5269870" y="3069000"/>
            <a:ext cx="540000" cy="54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730DDB0-3C45-4641-861C-97088CB3D70A}"/>
              </a:ext>
            </a:extLst>
          </p:cNvPr>
          <p:cNvSpPr/>
          <p:nvPr/>
        </p:nvSpPr>
        <p:spPr>
          <a:xfrm>
            <a:off x="4459870" y="2259000"/>
            <a:ext cx="2160000" cy="21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2764152-55C0-1B4A-95F4-759456E04385}"/>
              </a:ext>
            </a:extLst>
          </p:cNvPr>
          <p:cNvSpPr/>
          <p:nvPr/>
        </p:nvSpPr>
        <p:spPr>
          <a:xfrm>
            <a:off x="3379870" y="1179000"/>
            <a:ext cx="4320000" cy="432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4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5D18924-018D-2D4C-BD5B-287AB63C36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53" b="37891"/>
          <a:stretch/>
        </p:blipFill>
        <p:spPr bwMode="auto">
          <a:xfrm>
            <a:off x="3353959" y="421828"/>
            <a:ext cx="3885041" cy="546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90B808-C5B2-4A4E-8492-FBA45A4756A4}"/>
              </a:ext>
            </a:extLst>
          </p:cNvPr>
          <p:cNvSpPr/>
          <p:nvPr/>
        </p:nvSpPr>
        <p:spPr>
          <a:xfrm>
            <a:off x="4158019" y="1365556"/>
            <a:ext cx="986830" cy="96565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Take a photo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7E3FB83-CFED-5549-98B9-66CD4AF69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211" y="1492933"/>
            <a:ext cx="529094" cy="52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EBC42EC-659F-1B43-8A2F-D68587928773}"/>
              </a:ext>
            </a:extLst>
          </p:cNvPr>
          <p:cNvSpPr/>
          <p:nvPr/>
        </p:nvSpPr>
        <p:spPr>
          <a:xfrm>
            <a:off x="5373041" y="1365555"/>
            <a:ext cx="986830" cy="96565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Scan a barcode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51C2DF75-1732-3045-B1E6-B9FF400B4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061" y="1471777"/>
            <a:ext cx="708789" cy="609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40686FC-160F-C842-BD58-8275F2C19FAB}"/>
              </a:ext>
            </a:extLst>
          </p:cNvPr>
          <p:cNvSpPr/>
          <p:nvPr/>
        </p:nvSpPr>
        <p:spPr>
          <a:xfrm>
            <a:off x="4158019" y="2487491"/>
            <a:ext cx="2201852" cy="2557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What material is this? (dropdown)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682BD6-C4B9-FE4A-B35E-1A5D3A1E42A5}"/>
              </a:ext>
            </a:extLst>
          </p:cNvPr>
          <p:cNvSpPr/>
          <p:nvPr/>
        </p:nvSpPr>
        <p:spPr>
          <a:xfrm>
            <a:off x="4158019" y="4396877"/>
            <a:ext cx="2201852" cy="2557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What weight is it?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6972FA-2EFF-C54B-A234-B739DAEEBFC7}"/>
              </a:ext>
            </a:extLst>
          </p:cNvPr>
          <p:cNvSpPr/>
          <p:nvPr/>
        </p:nvSpPr>
        <p:spPr>
          <a:xfrm>
            <a:off x="4158019" y="2872138"/>
            <a:ext cx="2201852" cy="13792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Describe the item</a:t>
            </a:r>
          </a:p>
        </p:txBody>
      </p:sp>
    </p:spTree>
    <p:extLst>
      <p:ext uri="{BB962C8B-B14F-4D97-AF65-F5344CB8AC3E}">
        <p14:creationId xmlns:p14="http://schemas.microsoft.com/office/powerpoint/2010/main" val="745570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B86F71-2B73-E443-9B60-0264B79548F7}"/>
              </a:ext>
            </a:extLst>
          </p:cNvPr>
          <p:cNvSpPr/>
          <p:nvPr/>
        </p:nvSpPr>
        <p:spPr>
          <a:xfrm>
            <a:off x="1488968" y="469421"/>
            <a:ext cx="8241475" cy="59851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2A77F1B-7307-7A42-9154-FF5902C37A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8" t="10066" r="23388" b="10013"/>
          <a:stretch/>
        </p:blipFill>
        <p:spPr bwMode="auto">
          <a:xfrm>
            <a:off x="5857366" y="3178380"/>
            <a:ext cx="3369762" cy="287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FAC9D69-39A5-D44D-90CF-D9F21ACF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366" y="1159940"/>
            <a:ext cx="3369762" cy="1895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38CA210-1D01-E54B-BCBA-2EE7FDF4A6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" r="66353" b="37891"/>
          <a:stretch/>
        </p:blipFill>
        <p:spPr bwMode="auto">
          <a:xfrm>
            <a:off x="1282535" y="908717"/>
            <a:ext cx="3511672" cy="5464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0B4EAF6-D320-7544-A982-C53799F44A0E}"/>
              </a:ext>
            </a:extLst>
          </p:cNvPr>
          <p:cNvSpPr/>
          <p:nvPr/>
        </p:nvSpPr>
        <p:spPr>
          <a:xfrm>
            <a:off x="1713226" y="2639480"/>
            <a:ext cx="2201852" cy="661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Drop-off point: DHJE372</a:t>
            </a:r>
          </a:p>
          <a:p>
            <a:r>
              <a:rPr lang="en-US" sz="1000" dirty="0">
                <a:solidFill>
                  <a:schemeClr val="tx1"/>
                </a:solidFill>
              </a:rPr>
              <a:t>Location: Buchanan Street</a:t>
            </a:r>
          </a:p>
          <a:p>
            <a:r>
              <a:rPr lang="en-US" sz="1000" dirty="0">
                <a:solidFill>
                  <a:schemeClr val="tx1"/>
                </a:solidFill>
              </a:rPr>
              <a:t>Time: 3.00pm 4 June 2020</a:t>
            </a:r>
          </a:p>
          <a:p>
            <a:endParaRPr lang="en-US" sz="1000" dirty="0">
              <a:solidFill>
                <a:schemeClr val="tx1"/>
              </a:solidFill>
            </a:endParaRPr>
          </a:p>
          <a:p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8CC98B-85B1-1E4F-BAC3-F9DBC13DF6D6}"/>
              </a:ext>
            </a:extLst>
          </p:cNvPr>
          <p:cNvSpPr/>
          <p:nvPr/>
        </p:nvSpPr>
        <p:spPr>
          <a:xfrm>
            <a:off x="1750760" y="1888068"/>
            <a:ext cx="2201852" cy="6618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Drop-off confirmed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0CFF6D-60E4-8B45-A645-131E06432715}"/>
              </a:ext>
            </a:extLst>
          </p:cNvPr>
          <p:cNvSpPr/>
          <p:nvPr/>
        </p:nvSpPr>
        <p:spPr>
          <a:xfrm>
            <a:off x="1750760" y="3682313"/>
            <a:ext cx="2201852" cy="12014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Thank you!</a:t>
            </a:r>
          </a:p>
          <a:p>
            <a:pPr algn="ctr"/>
            <a:endParaRPr lang="en-US" sz="1000" dirty="0">
              <a:solidFill>
                <a:schemeClr val="accent6"/>
              </a:solidFill>
            </a:endParaRPr>
          </a:p>
          <a:p>
            <a:pPr algn="ctr"/>
            <a:r>
              <a:rPr lang="en-US" sz="2000" dirty="0">
                <a:solidFill>
                  <a:schemeClr val="accent6"/>
                </a:solidFill>
              </a:rPr>
              <a:t>You have earned +10 rewards</a:t>
            </a:r>
          </a:p>
          <a:p>
            <a:pPr algn="ctr"/>
            <a:endParaRPr lang="en-US" sz="2000" dirty="0">
              <a:solidFill>
                <a:schemeClr val="accent6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5670BD4-97EF-5041-89C0-02321F00B5D0}"/>
              </a:ext>
            </a:extLst>
          </p:cNvPr>
          <p:cNvSpPr/>
          <p:nvPr/>
        </p:nvSpPr>
        <p:spPr>
          <a:xfrm>
            <a:off x="1713226" y="4933577"/>
            <a:ext cx="2201852" cy="165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000" dirty="0">
              <a:solidFill>
                <a:schemeClr val="tx1"/>
              </a:solidFill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Your balance is: 1000 rewards</a:t>
            </a:r>
          </a:p>
          <a:p>
            <a:endParaRPr lang="en-US" sz="1000" dirty="0">
              <a:solidFill>
                <a:schemeClr val="tx1"/>
              </a:solidFill>
            </a:endParaRP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8C8510D9-4A29-BE4F-B40D-590FB9DAA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557" y="1684804"/>
            <a:ext cx="1319232" cy="1068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17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79</Words>
  <Application>Microsoft Macintosh PowerPoint</Application>
  <PresentationFormat>Widescreen</PresentationFormat>
  <Paragraphs>31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Jewell</dc:creator>
  <cp:lastModifiedBy>Karen Jewell</cp:lastModifiedBy>
  <cp:revision>12</cp:revision>
  <dcterms:created xsi:type="dcterms:W3CDTF">2020-06-04T17:07:10Z</dcterms:created>
  <dcterms:modified xsi:type="dcterms:W3CDTF">2020-06-15T22:01:39Z</dcterms:modified>
</cp:coreProperties>
</file>